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296" r:id="rId3"/>
    <p:sldId id="307" r:id="rId4"/>
    <p:sldId id="310" r:id="rId5"/>
    <p:sldId id="311" r:id="rId6"/>
    <p:sldId id="313" r:id="rId7"/>
    <p:sldId id="315" r:id="rId8"/>
    <p:sldId id="316" r:id="rId9"/>
    <p:sldId id="318" r:id="rId10"/>
    <p:sldId id="320" r:id="rId11"/>
    <p:sldId id="322" r:id="rId12"/>
    <p:sldId id="323" r:id="rId13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0033CC"/>
    <a:srgbClr val="FFCCFF"/>
    <a:srgbClr val="D60093"/>
    <a:srgbClr val="FF00FF"/>
    <a:srgbClr val="FFFF00"/>
    <a:srgbClr val="0000FF"/>
    <a:srgbClr val="9900FF"/>
    <a:srgbClr val="D1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3613" autoAdjust="0"/>
  </p:normalViewPr>
  <p:slideViewPr>
    <p:cSldViewPr>
      <p:cViewPr varScale="1">
        <p:scale>
          <a:sx n="85" d="100"/>
          <a:sy n="8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82B5-36CC-40D6-BE2A-BF25EB928C3D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0200-585A-4D5E-A928-1FCF7EAC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77C6-ABF1-4375-8861-07ECFB338F13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149-DB7D-4F53-B7B1-0B9FDDFE3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D964-A971-4D82-8654-2DDB280C0901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7902-DBEE-4359-AFCC-8AC6E513F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1B99-34FE-4D44-9654-8FBC52165F1D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4B4A-70EB-43C1-BB89-85592D2E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4C1-34EB-4E1A-9001-1CBDE235138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51E2-C967-4D0C-8B3E-2FCA58B6E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1DF0-E040-4713-AA77-62DF112C3FB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2405-F9A6-4193-8352-4B9FA67BD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BB5-8421-42BC-93C6-EC05F9B291B4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DAB6-21B8-4EB9-B6D3-9D67CA961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4B90-EF14-4BC5-92E2-C7A91DC8D70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140-59A6-4087-9C98-52EE4F6F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4BA4-2930-42C8-8EA4-4B29789E59D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757-4FAC-4C28-A1A8-27D3B063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3663-0576-4877-9CDE-D293B4D352B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84A8-B29E-4870-AC82-23E9EBA3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4B5B-05B8-4A68-B311-8ED53C7C8DBD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CED3-D81D-4370-8473-A4824C377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A9B5F-954F-4298-BA51-AADA96240F8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069C4-5B7B-4A05-8E68-A67D3948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014"/>
            <a:ext cx="7488832" cy="2542898"/>
          </a:xfrm>
          <a:prstGeom prst="rect">
            <a:avLst/>
          </a:prstGeom>
        </p:spPr>
      </p:pic>
      <p:pic>
        <p:nvPicPr>
          <p:cNvPr id="8" name="Imagem 7" descr="hippo-hi.png"/>
          <p:cNvPicPr>
            <a:picLocks noChangeAspect="1"/>
          </p:cNvPicPr>
          <p:nvPr/>
        </p:nvPicPr>
        <p:blipFill>
          <a:blip r:embed="rId3" cstate="print"/>
          <a:srcRect b="22960"/>
          <a:stretch>
            <a:fillRect/>
          </a:stretch>
        </p:blipFill>
        <p:spPr>
          <a:xfrm>
            <a:off x="251520" y="2564904"/>
            <a:ext cx="3600400" cy="4260196"/>
          </a:xfrm>
          <a:prstGeom prst="rect">
            <a:avLst/>
          </a:prstGeom>
        </p:spPr>
      </p:pic>
      <p:pic>
        <p:nvPicPr>
          <p:cNvPr id="7" name="Imagem 6" descr="pink-splat-clipar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552"/>
            <a:ext cx="5400600" cy="5127844"/>
          </a:xfrm>
          <a:prstGeom prst="rect">
            <a:avLst/>
          </a:prstGeom>
        </p:spPr>
      </p:pic>
      <p:pic>
        <p:nvPicPr>
          <p:cNvPr id="46" name="Imagem 45" descr="25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524328" y="530120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176464" y="3501008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have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/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has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 + </a:t>
            </a:r>
          </a:p>
          <a:p>
            <a:pPr algn="ctr"/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past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participle</a:t>
            </a:r>
            <a:endParaRPr lang="pt-PT" sz="40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Seth_____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never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snails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before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r="8346" b="38218"/>
          <a:stretch>
            <a:fillRect/>
          </a:stretch>
        </p:blipFill>
        <p:spPr>
          <a:xfrm>
            <a:off x="2627784" y="1340768"/>
            <a:ext cx="4032448" cy="298699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50" descr="764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475085"/>
            <a:ext cx="720080" cy="457971"/>
          </a:xfrm>
          <a:prstGeom prst="rect">
            <a:avLst/>
          </a:prstGeom>
        </p:spPr>
      </p:pic>
      <p:pic>
        <p:nvPicPr>
          <p:cNvPr id="46" name="Imagem 45" descr="764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0706" y="3645024"/>
            <a:ext cx="733262" cy="466355"/>
          </a:xfrm>
          <a:prstGeom prst="rect">
            <a:avLst/>
          </a:prstGeom>
        </p:spPr>
      </p:pic>
      <p:pic>
        <p:nvPicPr>
          <p:cNvPr id="52" name="Imagem 51" descr="764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187053"/>
            <a:ext cx="720080" cy="457971"/>
          </a:xfrm>
          <a:prstGeom prst="rect">
            <a:avLst/>
          </a:prstGeom>
        </p:spPr>
      </p:pic>
      <p:pic>
        <p:nvPicPr>
          <p:cNvPr id="53" name="Imagem 52" descr="764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356992"/>
            <a:ext cx="720080" cy="457971"/>
          </a:xfrm>
          <a:prstGeom prst="rect">
            <a:avLst/>
          </a:prstGeom>
        </p:spPr>
      </p:pic>
      <p:pic>
        <p:nvPicPr>
          <p:cNvPr id="42" name="Imagem 41" descr="764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691109"/>
            <a:ext cx="833300" cy="529979"/>
          </a:xfrm>
          <a:prstGeom prst="rect">
            <a:avLst/>
          </a:prstGeom>
        </p:spPr>
      </p:pic>
      <p:sp>
        <p:nvSpPr>
          <p:cNvPr id="34" name="Rectângulo arredondado 33"/>
          <p:cNvSpPr/>
          <p:nvPr/>
        </p:nvSpPr>
        <p:spPr>
          <a:xfrm>
            <a:off x="3707904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eat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ate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3" grpId="0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Rob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 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just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school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627784" y="5673442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028" y="1194016"/>
            <a:ext cx="1834084" cy="310510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leave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left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91680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0" grpId="0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Jane’s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secret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979712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821" y="1201574"/>
            <a:ext cx="2896387" cy="316353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2996952"/>
            <a:ext cx="22251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tell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told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4048" y="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5" grpId="0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think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I ________________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trousers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339752" y="5673442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86821"/>
            <a:ext cx="2304256" cy="317828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forget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forgot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088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213285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9" grpId="0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It’s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second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time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granny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a game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bingo.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11760" y="5961474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won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30303"/>
            <a:ext cx="3600400" cy="298916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5436096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win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won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smtClean="0">
                <a:solidFill>
                  <a:srgbClr val="FF0000"/>
                </a:solidFill>
                <a:latin typeface="Candara" pitchFamily="34" charset="0"/>
              </a:rPr>
              <a:t>won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5" grpId="0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__________ in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love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girl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class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83768" y="5385410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34820"/>
            <a:ext cx="3960440" cy="257024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38610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fall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fell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36450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I___________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money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763688" y="567344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805" y="1196752"/>
            <a:ext cx="2368331" cy="312798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170080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spend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spent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080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148478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2" grpId="0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father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____________ hard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day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800" y="5673442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360" y="1268760"/>
            <a:ext cx="2897270" cy="3030361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9807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worked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6926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7" grpId="0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dinner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times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051720" y="537321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528392" cy="317555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had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446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0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finally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Lucy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student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from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USA.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95536" y="537321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3744416" cy="274262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0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meet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met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67936" y="42930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9" grpId="0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very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sick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since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Friday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2808312" cy="3111609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44624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feel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felt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166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3" grpId="0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2029</TotalTime>
  <Words>440</Words>
  <Application>Microsoft Office PowerPoint</Application>
  <PresentationFormat>On-screen Show (4:3)</PresentationFormat>
  <Paragraphs>290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Britannic Bold</vt:lpstr>
      <vt:lpstr>Calibri</vt:lpstr>
      <vt:lpstr>Arial</vt:lpstr>
      <vt:lpstr>Candara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Martins</dc:creator>
  <cp:lastModifiedBy>Irina Zaharova</cp:lastModifiedBy>
  <cp:revision>206</cp:revision>
  <dcterms:created xsi:type="dcterms:W3CDTF">2011-02-09T12:57:35Z</dcterms:created>
  <dcterms:modified xsi:type="dcterms:W3CDTF">2018-05-29T06:33:55Z</dcterms:modified>
</cp:coreProperties>
</file>